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5" r:id="rId5"/>
    <p:sldId id="264" r:id="rId6"/>
    <p:sldId id="266" r:id="rId7"/>
    <p:sldId id="268" r:id="rId8"/>
    <p:sldId id="270" r:id="rId9"/>
    <p:sldId id="271" r:id="rId10"/>
    <p:sldId id="269" r:id="rId11"/>
    <p:sldId id="267" r:id="rId12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6" d="100"/>
          <a:sy n="76" d="100"/>
        </p:scale>
        <p:origin x="10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8775AB-4C08-4E4E-A5FB-6E3C529882D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9701B258-E2C9-4528-8FBD-1C874B849474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ru-RU" baseline="0" dirty="0" smtClean="0"/>
            <a:t>Вывод информации о выбранном препарате</a:t>
          </a:r>
          <a:endParaRPr lang="ru-RU" dirty="0"/>
        </a:p>
      </dgm:t>
    </dgm:pt>
    <dgm:pt modelId="{73579332-6297-4618-9673-21591CAAC929}" type="parTrans" cxnId="{7378F48D-FB2C-4C71-9B54-CB674F56967A}">
      <dgm:prSet/>
      <dgm:spPr/>
      <dgm:t>
        <a:bodyPr/>
        <a:lstStyle/>
        <a:p>
          <a:endParaRPr lang="ru-RU"/>
        </a:p>
      </dgm:t>
    </dgm:pt>
    <dgm:pt modelId="{7DFC1CAA-B6F4-4520-80EF-51FC48AF9BA6}" type="sibTrans" cxnId="{7378F48D-FB2C-4C71-9B54-CB674F56967A}">
      <dgm:prSet/>
      <dgm:spPr/>
      <dgm:t>
        <a:bodyPr/>
        <a:lstStyle/>
        <a:p>
          <a:endParaRPr lang="ru-RU"/>
        </a:p>
      </dgm:t>
    </dgm:pt>
    <dgm:pt modelId="{30D50062-22CE-49AC-A252-2C8B349F93B8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ru-RU" baseline="0" dirty="0" smtClean="0"/>
            <a:t>Поиск аналогов препарата</a:t>
          </a:r>
          <a:endParaRPr lang="ru-RU" dirty="0"/>
        </a:p>
      </dgm:t>
    </dgm:pt>
    <dgm:pt modelId="{ADA07D45-F0DE-4893-B7A0-36D7DB5E570B}" type="parTrans" cxnId="{31ADEA75-61D2-466D-B051-41AF867D269D}">
      <dgm:prSet/>
      <dgm:spPr/>
      <dgm:t>
        <a:bodyPr/>
        <a:lstStyle/>
        <a:p>
          <a:endParaRPr lang="ru-RU"/>
        </a:p>
      </dgm:t>
    </dgm:pt>
    <dgm:pt modelId="{1FDE3AD4-1948-4AD5-84B1-D5FC9B935905}" type="sibTrans" cxnId="{31ADEA75-61D2-466D-B051-41AF867D269D}">
      <dgm:prSet/>
      <dgm:spPr/>
      <dgm:t>
        <a:bodyPr/>
        <a:lstStyle/>
        <a:p>
          <a:endParaRPr lang="ru-RU"/>
        </a:p>
      </dgm:t>
    </dgm:pt>
    <dgm:pt modelId="{DB7D26A8-766A-4851-8FAB-36D7DFC27ED3}" type="pres">
      <dgm:prSet presAssocID="{398775AB-4C08-4E4E-A5FB-6E3C529882DB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92FCA03D-0856-497B-891E-15D6A2CCD30E}" type="pres">
      <dgm:prSet presAssocID="{9701B258-E2C9-4528-8FBD-1C874B849474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2519249-9B32-482B-B461-1DC181DC8E9D}" type="pres">
      <dgm:prSet presAssocID="{7DFC1CAA-B6F4-4520-80EF-51FC48AF9BA6}" presName="spacer" presStyleCnt="0"/>
      <dgm:spPr/>
    </dgm:pt>
    <dgm:pt modelId="{0EC934A3-96A2-4BD8-A058-1F421524D89D}" type="pres">
      <dgm:prSet presAssocID="{30D50062-22CE-49AC-A252-2C8B349F93B8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5E8AAD10-51CF-484C-97A2-8DCFCF0BF3F9}" type="presOf" srcId="{398775AB-4C08-4E4E-A5FB-6E3C529882DB}" destId="{DB7D26A8-766A-4851-8FAB-36D7DFC27ED3}" srcOrd="0" destOrd="0" presId="urn:microsoft.com/office/officeart/2005/8/layout/vList2"/>
    <dgm:cxn modelId="{7378F48D-FB2C-4C71-9B54-CB674F56967A}" srcId="{398775AB-4C08-4E4E-A5FB-6E3C529882DB}" destId="{9701B258-E2C9-4528-8FBD-1C874B849474}" srcOrd="0" destOrd="0" parTransId="{73579332-6297-4618-9673-21591CAAC929}" sibTransId="{7DFC1CAA-B6F4-4520-80EF-51FC48AF9BA6}"/>
    <dgm:cxn modelId="{58F9447C-8FFF-403B-BE2F-CCA1FA32B4AC}" type="presOf" srcId="{9701B258-E2C9-4528-8FBD-1C874B849474}" destId="{92FCA03D-0856-497B-891E-15D6A2CCD30E}" srcOrd="0" destOrd="0" presId="urn:microsoft.com/office/officeart/2005/8/layout/vList2"/>
    <dgm:cxn modelId="{31ADEA75-61D2-466D-B051-41AF867D269D}" srcId="{398775AB-4C08-4E4E-A5FB-6E3C529882DB}" destId="{30D50062-22CE-49AC-A252-2C8B349F93B8}" srcOrd="1" destOrd="0" parTransId="{ADA07D45-F0DE-4893-B7A0-36D7DB5E570B}" sibTransId="{1FDE3AD4-1948-4AD5-84B1-D5FC9B935905}"/>
    <dgm:cxn modelId="{898DBF30-E5BB-4399-9D84-6EFF9DBC02B7}" type="presOf" srcId="{30D50062-22CE-49AC-A252-2C8B349F93B8}" destId="{0EC934A3-96A2-4BD8-A058-1F421524D89D}" srcOrd="0" destOrd="0" presId="urn:microsoft.com/office/officeart/2005/8/layout/vList2"/>
    <dgm:cxn modelId="{7144C835-A112-4C76-84DE-8228B1944F18}" type="presParOf" srcId="{DB7D26A8-766A-4851-8FAB-36D7DFC27ED3}" destId="{92FCA03D-0856-497B-891E-15D6A2CCD30E}" srcOrd="0" destOrd="0" presId="urn:microsoft.com/office/officeart/2005/8/layout/vList2"/>
    <dgm:cxn modelId="{3150DDD0-1293-45B6-AFCF-B513E9DDC8D8}" type="presParOf" srcId="{DB7D26A8-766A-4851-8FAB-36D7DFC27ED3}" destId="{E2519249-9B32-482B-B461-1DC181DC8E9D}" srcOrd="1" destOrd="0" presId="urn:microsoft.com/office/officeart/2005/8/layout/vList2"/>
    <dgm:cxn modelId="{DC4A9345-0D3D-4E56-A552-5AE2241EE8AB}" type="presParOf" srcId="{DB7D26A8-766A-4851-8FAB-36D7DFC27ED3}" destId="{0EC934A3-96A2-4BD8-A058-1F421524D89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33231D-1C94-4B66-B227-D32A138B2BD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C86A46A-2F34-4F50-9134-1DD6710327D4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en-US" baseline="0" dirty="0" smtClean="0"/>
            <a:t>PHP</a:t>
          </a:r>
          <a:endParaRPr lang="ru-RU" dirty="0"/>
        </a:p>
      </dgm:t>
    </dgm:pt>
    <dgm:pt modelId="{0228DB3B-6AC6-4500-A7C4-48D5DD609B8D}" type="parTrans" cxnId="{F564E5A0-F0AE-4E99-ADAC-E74ECD863AD6}">
      <dgm:prSet/>
      <dgm:spPr/>
      <dgm:t>
        <a:bodyPr/>
        <a:lstStyle/>
        <a:p>
          <a:endParaRPr lang="ru-RU"/>
        </a:p>
      </dgm:t>
    </dgm:pt>
    <dgm:pt modelId="{26A42EEE-09CF-4279-9162-9210B85185F2}" type="sibTrans" cxnId="{F564E5A0-F0AE-4E99-ADAC-E74ECD863AD6}">
      <dgm:prSet/>
      <dgm:spPr/>
      <dgm:t>
        <a:bodyPr/>
        <a:lstStyle/>
        <a:p>
          <a:endParaRPr lang="ru-RU"/>
        </a:p>
      </dgm:t>
    </dgm:pt>
    <dgm:pt modelId="{9A827A83-B1E5-4AF9-ABD3-7CAACDE48523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en-US" baseline="0" dirty="0" smtClean="0"/>
            <a:t>MySQL</a:t>
          </a:r>
          <a:endParaRPr lang="ru-RU" dirty="0"/>
        </a:p>
      </dgm:t>
    </dgm:pt>
    <dgm:pt modelId="{03564103-42D4-4C3F-A54B-B28E0AA00DF4}" type="parTrans" cxnId="{154F4FBD-09A4-46A8-9134-4B1856E1E93E}">
      <dgm:prSet/>
      <dgm:spPr/>
      <dgm:t>
        <a:bodyPr/>
        <a:lstStyle/>
        <a:p>
          <a:endParaRPr lang="ru-RU"/>
        </a:p>
      </dgm:t>
    </dgm:pt>
    <dgm:pt modelId="{0A2826EF-B4D8-4053-A4CB-7A745586B228}" type="sibTrans" cxnId="{154F4FBD-09A4-46A8-9134-4B1856E1E93E}">
      <dgm:prSet/>
      <dgm:spPr/>
      <dgm:t>
        <a:bodyPr/>
        <a:lstStyle/>
        <a:p>
          <a:endParaRPr lang="ru-RU"/>
        </a:p>
      </dgm:t>
    </dgm:pt>
    <dgm:pt modelId="{5A48F560-8113-4228-B50A-7440816DEAAE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en-US" baseline="0" dirty="0" smtClean="0"/>
            <a:t>Bootstrap</a:t>
          </a:r>
          <a:endParaRPr lang="ru-RU" dirty="0"/>
        </a:p>
      </dgm:t>
    </dgm:pt>
    <dgm:pt modelId="{63C1E816-B117-44D8-894F-A884C9C79825}" type="parTrans" cxnId="{5ACDE578-CC8D-44B3-8D55-2BEAB784D6ED}">
      <dgm:prSet/>
      <dgm:spPr/>
      <dgm:t>
        <a:bodyPr/>
        <a:lstStyle/>
        <a:p>
          <a:endParaRPr lang="ru-RU"/>
        </a:p>
      </dgm:t>
    </dgm:pt>
    <dgm:pt modelId="{E6FADED7-8974-461C-839B-1D36BAF9B8F4}" type="sibTrans" cxnId="{5ACDE578-CC8D-44B3-8D55-2BEAB784D6ED}">
      <dgm:prSet/>
      <dgm:spPr/>
      <dgm:t>
        <a:bodyPr/>
        <a:lstStyle/>
        <a:p>
          <a:endParaRPr lang="ru-RU"/>
        </a:p>
      </dgm:t>
    </dgm:pt>
    <dgm:pt modelId="{043C0081-C62D-4FC1-BCCF-7B6EAC0C0380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en-US" baseline="0" dirty="0" smtClean="0"/>
            <a:t>JavaScript</a:t>
          </a:r>
          <a:endParaRPr lang="ru-RU" dirty="0"/>
        </a:p>
      </dgm:t>
    </dgm:pt>
    <dgm:pt modelId="{41AE446B-718E-46CF-BB97-444EBBBEDCBC}" type="parTrans" cxnId="{CEAACDE1-20F2-48F4-9F18-9CC2B387687C}">
      <dgm:prSet/>
      <dgm:spPr/>
      <dgm:t>
        <a:bodyPr/>
        <a:lstStyle/>
        <a:p>
          <a:endParaRPr lang="ru-RU"/>
        </a:p>
      </dgm:t>
    </dgm:pt>
    <dgm:pt modelId="{39E2658B-BA3C-4C52-993D-4B3A9D833B95}" type="sibTrans" cxnId="{CEAACDE1-20F2-48F4-9F18-9CC2B387687C}">
      <dgm:prSet/>
      <dgm:spPr/>
      <dgm:t>
        <a:bodyPr/>
        <a:lstStyle/>
        <a:p>
          <a:endParaRPr lang="ru-RU"/>
        </a:p>
      </dgm:t>
    </dgm:pt>
    <dgm:pt modelId="{D6BABC9F-D2AE-441C-920A-AD668CA9EB65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en-US" baseline="0" dirty="0" err="1" smtClean="0"/>
            <a:t>Css</a:t>
          </a:r>
          <a:endParaRPr lang="ru-RU" dirty="0"/>
        </a:p>
      </dgm:t>
    </dgm:pt>
    <dgm:pt modelId="{E20F8A1E-A007-401F-B0EE-CE4435472C3C}" type="parTrans" cxnId="{A304FA0D-5265-40A2-94AB-26FA15D128A8}">
      <dgm:prSet/>
      <dgm:spPr/>
      <dgm:t>
        <a:bodyPr/>
        <a:lstStyle/>
        <a:p>
          <a:endParaRPr lang="ru-RU"/>
        </a:p>
      </dgm:t>
    </dgm:pt>
    <dgm:pt modelId="{3DE896DE-CD51-4942-8D6B-45991B288A66}" type="sibTrans" cxnId="{A304FA0D-5265-40A2-94AB-26FA15D128A8}">
      <dgm:prSet/>
      <dgm:spPr/>
      <dgm:t>
        <a:bodyPr/>
        <a:lstStyle/>
        <a:p>
          <a:endParaRPr lang="ru-RU"/>
        </a:p>
      </dgm:t>
    </dgm:pt>
    <dgm:pt modelId="{108A29DF-6B6A-43E5-9414-5E35ECE2CBFF}">
      <dgm:prSet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en-US" dirty="0" smtClean="0"/>
            <a:t>HTML</a:t>
          </a:r>
          <a:endParaRPr lang="ru-RU" dirty="0"/>
        </a:p>
      </dgm:t>
    </dgm:pt>
    <dgm:pt modelId="{000D5CB1-4112-40AC-9843-2ECBF5BA74BD}" type="parTrans" cxnId="{0411AEC7-4345-4086-9828-CF41495DAF9D}">
      <dgm:prSet/>
      <dgm:spPr/>
      <dgm:t>
        <a:bodyPr/>
        <a:lstStyle/>
        <a:p>
          <a:endParaRPr lang="ru-RU"/>
        </a:p>
      </dgm:t>
    </dgm:pt>
    <dgm:pt modelId="{70430953-E3B2-4A87-9A2E-F452CCDFD03A}" type="sibTrans" cxnId="{0411AEC7-4345-4086-9828-CF41495DAF9D}">
      <dgm:prSet/>
      <dgm:spPr/>
      <dgm:t>
        <a:bodyPr/>
        <a:lstStyle/>
        <a:p>
          <a:endParaRPr lang="ru-RU"/>
        </a:p>
      </dgm:t>
    </dgm:pt>
    <dgm:pt modelId="{8BDF2E34-E452-4912-AFFD-3E50A9AADC20}" type="pres">
      <dgm:prSet presAssocID="{D033231D-1C94-4B66-B227-D32A138B2BD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0E14775-4E0C-4BB6-BCAA-B1C394648C24}" type="pres">
      <dgm:prSet presAssocID="{6C86A46A-2F34-4F50-9134-1DD6710327D4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5B68BBC-9133-4898-8FBE-F7736D2D84CD}" type="pres">
      <dgm:prSet presAssocID="{26A42EEE-09CF-4279-9162-9210B85185F2}" presName="spacer" presStyleCnt="0"/>
      <dgm:spPr/>
    </dgm:pt>
    <dgm:pt modelId="{4CC60FC2-2B28-4AED-9CDF-57D34FAFF14A}" type="pres">
      <dgm:prSet presAssocID="{9A827A83-B1E5-4AF9-ABD3-7CAACDE48523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A6AF99D-0F36-4ECD-9DC1-0E00A2ED9876}" type="pres">
      <dgm:prSet presAssocID="{0A2826EF-B4D8-4053-A4CB-7A745586B228}" presName="spacer" presStyleCnt="0"/>
      <dgm:spPr/>
    </dgm:pt>
    <dgm:pt modelId="{CE59866E-5A3A-496B-AEAF-FEE8907E0D1E}" type="pres">
      <dgm:prSet presAssocID="{5A48F560-8113-4228-B50A-7440816DEAAE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97475A4-0318-4C2F-AD29-E175CD05A3B6}" type="pres">
      <dgm:prSet presAssocID="{E6FADED7-8974-461C-839B-1D36BAF9B8F4}" presName="spacer" presStyleCnt="0"/>
      <dgm:spPr/>
    </dgm:pt>
    <dgm:pt modelId="{7E140674-90B3-449F-AA5E-4F5EBF8E3311}" type="pres">
      <dgm:prSet presAssocID="{043C0081-C62D-4FC1-BCCF-7B6EAC0C0380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6412D2D-4EBD-41CA-9DF1-B4D410DF0AA8}" type="pres">
      <dgm:prSet presAssocID="{39E2658B-BA3C-4C52-993D-4B3A9D833B95}" presName="spacer" presStyleCnt="0"/>
      <dgm:spPr/>
    </dgm:pt>
    <dgm:pt modelId="{0BCC752C-54EF-4BFC-97BA-59B52A953369}" type="pres">
      <dgm:prSet presAssocID="{D6BABC9F-D2AE-441C-920A-AD668CA9EB65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C0934CB-62D1-48F3-81BB-75AF38F70785}" type="pres">
      <dgm:prSet presAssocID="{3DE896DE-CD51-4942-8D6B-45991B288A66}" presName="spacer" presStyleCnt="0"/>
      <dgm:spPr/>
    </dgm:pt>
    <dgm:pt modelId="{0CD75EB8-1F9F-4873-A008-0C795FCF3414}" type="pres">
      <dgm:prSet presAssocID="{108A29DF-6B6A-43E5-9414-5E35ECE2CBFF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E3F8361D-C9BE-485B-8E7E-DA6EB5AE0BAA}" type="presOf" srcId="{5A48F560-8113-4228-B50A-7440816DEAAE}" destId="{CE59866E-5A3A-496B-AEAF-FEE8907E0D1E}" srcOrd="0" destOrd="0" presId="urn:microsoft.com/office/officeart/2005/8/layout/vList2"/>
    <dgm:cxn modelId="{154F4FBD-09A4-46A8-9134-4B1856E1E93E}" srcId="{D033231D-1C94-4B66-B227-D32A138B2BD5}" destId="{9A827A83-B1E5-4AF9-ABD3-7CAACDE48523}" srcOrd="1" destOrd="0" parTransId="{03564103-42D4-4C3F-A54B-B28E0AA00DF4}" sibTransId="{0A2826EF-B4D8-4053-A4CB-7A745586B228}"/>
    <dgm:cxn modelId="{CEAACDE1-20F2-48F4-9F18-9CC2B387687C}" srcId="{D033231D-1C94-4B66-B227-D32A138B2BD5}" destId="{043C0081-C62D-4FC1-BCCF-7B6EAC0C0380}" srcOrd="3" destOrd="0" parTransId="{41AE446B-718E-46CF-BB97-444EBBBEDCBC}" sibTransId="{39E2658B-BA3C-4C52-993D-4B3A9D833B95}"/>
    <dgm:cxn modelId="{0411AEC7-4345-4086-9828-CF41495DAF9D}" srcId="{D033231D-1C94-4B66-B227-D32A138B2BD5}" destId="{108A29DF-6B6A-43E5-9414-5E35ECE2CBFF}" srcOrd="5" destOrd="0" parTransId="{000D5CB1-4112-40AC-9843-2ECBF5BA74BD}" sibTransId="{70430953-E3B2-4A87-9A2E-F452CCDFD03A}"/>
    <dgm:cxn modelId="{5ACDE578-CC8D-44B3-8D55-2BEAB784D6ED}" srcId="{D033231D-1C94-4B66-B227-D32A138B2BD5}" destId="{5A48F560-8113-4228-B50A-7440816DEAAE}" srcOrd="2" destOrd="0" parTransId="{63C1E816-B117-44D8-894F-A884C9C79825}" sibTransId="{E6FADED7-8974-461C-839B-1D36BAF9B8F4}"/>
    <dgm:cxn modelId="{79DE3AB1-81A1-4785-9592-7BA483CED814}" type="presOf" srcId="{D6BABC9F-D2AE-441C-920A-AD668CA9EB65}" destId="{0BCC752C-54EF-4BFC-97BA-59B52A953369}" srcOrd="0" destOrd="0" presId="urn:microsoft.com/office/officeart/2005/8/layout/vList2"/>
    <dgm:cxn modelId="{3592AAFA-6610-4A41-8164-81F9FB8CF05C}" type="presOf" srcId="{6C86A46A-2F34-4F50-9134-1DD6710327D4}" destId="{A0E14775-4E0C-4BB6-BCAA-B1C394648C24}" srcOrd="0" destOrd="0" presId="urn:microsoft.com/office/officeart/2005/8/layout/vList2"/>
    <dgm:cxn modelId="{A304FA0D-5265-40A2-94AB-26FA15D128A8}" srcId="{D033231D-1C94-4B66-B227-D32A138B2BD5}" destId="{D6BABC9F-D2AE-441C-920A-AD668CA9EB65}" srcOrd="4" destOrd="0" parTransId="{E20F8A1E-A007-401F-B0EE-CE4435472C3C}" sibTransId="{3DE896DE-CD51-4942-8D6B-45991B288A66}"/>
    <dgm:cxn modelId="{0EBE0EB9-5B68-4BC7-957B-C6D6A98D1374}" type="presOf" srcId="{D033231D-1C94-4B66-B227-D32A138B2BD5}" destId="{8BDF2E34-E452-4912-AFFD-3E50A9AADC20}" srcOrd="0" destOrd="0" presId="urn:microsoft.com/office/officeart/2005/8/layout/vList2"/>
    <dgm:cxn modelId="{F564E5A0-F0AE-4E99-ADAC-E74ECD863AD6}" srcId="{D033231D-1C94-4B66-B227-D32A138B2BD5}" destId="{6C86A46A-2F34-4F50-9134-1DD6710327D4}" srcOrd="0" destOrd="0" parTransId="{0228DB3B-6AC6-4500-A7C4-48D5DD609B8D}" sibTransId="{26A42EEE-09CF-4279-9162-9210B85185F2}"/>
    <dgm:cxn modelId="{6762305A-9787-4EDA-8C98-95AA813CEBDA}" type="presOf" srcId="{108A29DF-6B6A-43E5-9414-5E35ECE2CBFF}" destId="{0CD75EB8-1F9F-4873-A008-0C795FCF3414}" srcOrd="0" destOrd="0" presId="urn:microsoft.com/office/officeart/2005/8/layout/vList2"/>
    <dgm:cxn modelId="{B9A9FADE-4600-49C4-BCB0-40834E7666F9}" type="presOf" srcId="{9A827A83-B1E5-4AF9-ABD3-7CAACDE48523}" destId="{4CC60FC2-2B28-4AED-9CDF-57D34FAFF14A}" srcOrd="0" destOrd="0" presId="urn:microsoft.com/office/officeart/2005/8/layout/vList2"/>
    <dgm:cxn modelId="{578FD678-1706-4ABF-9444-90AD5AF0828B}" type="presOf" srcId="{043C0081-C62D-4FC1-BCCF-7B6EAC0C0380}" destId="{7E140674-90B3-449F-AA5E-4F5EBF8E3311}" srcOrd="0" destOrd="0" presId="urn:microsoft.com/office/officeart/2005/8/layout/vList2"/>
    <dgm:cxn modelId="{4FEFFC84-F302-41B3-85D4-87296EFA6254}" type="presParOf" srcId="{8BDF2E34-E452-4912-AFFD-3E50A9AADC20}" destId="{A0E14775-4E0C-4BB6-BCAA-B1C394648C24}" srcOrd="0" destOrd="0" presId="urn:microsoft.com/office/officeart/2005/8/layout/vList2"/>
    <dgm:cxn modelId="{FF273EA8-7122-4FC8-BCEA-CFAC8D642C05}" type="presParOf" srcId="{8BDF2E34-E452-4912-AFFD-3E50A9AADC20}" destId="{95B68BBC-9133-4898-8FBE-F7736D2D84CD}" srcOrd="1" destOrd="0" presId="urn:microsoft.com/office/officeart/2005/8/layout/vList2"/>
    <dgm:cxn modelId="{7A6453AD-AD4A-494A-8788-BEBCED51AE2B}" type="presParOf" srcId="{8BDF2E34-E452-4912-AFFD-3E50A9AADC20}" destId="{4CC60FC2-2B28-4AED-9CDF-57D34FAFF14A}" srcOrd="2" destOrd="0" presId="urn:microsoft.com/office/officeart/2005/8/layout/vList2"/>
    <dgm:cxn modelId="{C0886754-895A-4EF3-9B65-903448819F5B}" type="presParOf" srcId="{8BDF2E34-E452-4912-AFFD-3E50A9AADC20}" destId="{0A6AF99D-0F36-4ECD-9DC1-0E00A2ED9876}" srcOrd="3" destOrd="0" presId="urn:microsoft.com/office/officeart/2005/8/layout/vList2"/>
    <dgm:cxn modelId="{8CC09D57-3631-4354-A1D6-FB8ADB545341}" type="presParOf" srcId="{8BDF2E34-E452-4912-AFFD-3E50A9AADC20}" destId="{CE59866E-5A3A-496B-AEAF-FEE8907E0D1E}" srcOrd="4" destOrd="0" presId="urn:microsoft.com/office/officeart/2005/8/layout/vList2"/>
    <dgm:cxn modelId="{52F34F14-007E-46BA-A042-235AB084C3E3}" type="presParOf" srcId="{8BDF2E34-E452-4912-AFFD-3E50A9AADC20}" destId="{597475A4-0318-4C2F-AD29-E175CD05A3B6}" srcOrd="5" destOrd="0" presId="urn:microsoft.com/office/officeart/2005/8/layout/vList2"/>
    <dgm:cxn modelId="{7D5F1CEB-B2C3-4E52-BD04-26C402686335}" type="presParOf" srcId="{8BDF2E34-E452-4912-AFFD-3E50A9AADC20}" destId="{7E140674-90B3-449F-AA5E-4F5EBF8E3311}" srcOrd="6" destOrd="0" presId="urn:microsoft.com/office/officeart/2005/8/layout/vList2"/>
    <dgm:cxn modelId="{39CBDB0F-C5B1-4303-A6D4-F7A5C55D29EE}" type="presParOf" srcId="{8BDF2E34-E452-4912-AFFD-3E50A9AADC20}" destId="{36412D2D-4EBD-41CA-9DF1-B4D410DF0AA8}" srcOrd="7" destOrd="0" presId="urn:microsoft.com/office/officeart/2005/8/layout/vList2"/>
    <dgm:cxn modelId="{AC1667EA-A1A9-468A-81C5-A7978020D644}" type="presParOf" srcId="{8BDF2E34-E452-4912-AFFD-3E50A9AADC20}" destId="{0BCC752C-54EF-4BFC-97BA-59B52A953369}" srcOrd="8" destOrd="0" presId="urn:microsoft.com/office/officeart/2005/8/layout/vList2"/>
    <dgm:cxn modelId="{A605674D-9017-4190-95CB-5D6338FE9E78}" type="presParOf" srcId="{8BDF2E34-E452-4912-AFFD-3E50A9AADC20}" destId="{CC0934CB-62D1-48F3-81BB-75AF38F70785}" srcOrd="9" destOrd="0" presId="urn:microsoft.com/office/officeart/2005/8/layout/vList2"/>
    <dgm:cxn modelId="{37D19EF6-88FB-4CFA-81D1-4260B0135863}" type="presParOf" srcId="{8BDF2E34-E452-4912-AFFD-3E50A9AADC20}" destId="{0CD75EB8-1F9F-4873-A008-0C795FCF3414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FCA03D-0856-497B-891E-15D6A2CCD30E}">
      <dsp:nvSpPr>
        <dsp:cNvPr id="0" name=""/>
        <dsp:cNvSpPr/>
      </dsp:nvSpPr>
      <dsp:spPr>
        <a:xfrm>
          <a:off x="0" y="22033"/>
          <a:ext cx="10363826" cy="1630980"/>
        </a:xfrm>
        <a:prstGeom prst="roundRect">
          <a:avLst/>
        </a:prstGeom>
        <a:solidFill>
          <a:schemeClr val="accent1">
            <a:tint val="69000"/>
            <a:satMod val="105000"/>
            <a:lumMod val="110000"/>
          </a:schemeClr>
        </a:solidFill>
        <a:ln w="9525" cap="flat" cmpd="sng" algn="ctr">
          <a:solidFill>
            <a:schemeClr val="accent1">
              <a:shade val="60000"/>
            </a:schemeClr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100" kern="1200" baseline="0" dirty="0" smtClean="0"/>
            <a:t>Вывод информации о выбранном препарате</a:t>
          </a:r>
          <a:endParaRPr lang="ru-RU" sz="4100" kern="1200" dirty="0"/>
        </a:p>
      </dsp:txBody>
      <dsp:txXfrm>
        <a:off x="79618" y="101651"/>
        <a:ext cx="10204590" cy="1471744"/>
      </dsp:txXfrm>
    </dsp:sp>
    <dsp:sp modelId="{0EC934A3-96A2-4BD8-A058-1F421524D89D}">
      <dsp:nvSpPr>
        <dsp:cNvPr id="0" name=""/>
        <dsp:cNvSpPr/>
      </dsp:nvSpPr>
      <dsp:spPr>
        <a:xfrm>
          <a:off x="0" y="1771093"/>
          <a:ext cx="10363826" cy="1630980"/>
        </a:xfrm>
        <a:prstGeom prst="roundRect">
          <a:avLst/>
        </a:prstGeom>
        <a:solidFill>
          <a:schemeClr val="accent1">
            <a:tint val="69000"/>
            <a:satMod val="105000"/>
            <a:lumMod val="110000"/>
          </a:schemeClr>
        </a:solidFill>
        <a:ln w="9525" cap="flat" cmpd="sng" algn="ctr">
          <a:solidFill>
            <a:schemeClr val="accent1">
              <a:shade val="60000"/>
            </a:schemeClr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100" kern="1200" baseline="0" dirty="0" smtClean="0"/>
            <a:t>Поиск аналогов препарата</a:t>
          </a:r>
          <a:endParaRPr lang="ru-RU" sz="4100" kern="1200" dirty="0"/>
        </a:p>
      </dsp:txBody>
      <dsp:txXfrm>
        <a:off x="79618" y="1850711"/>
        <a:ext cx="10204590" cy="14717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E14775-4E0C-4BB6-BCAA-B1C394648C24}">
      <dsp:nvSpPr>
        <dsp:cNvPr id="0" name=""/>
        <dsp:cNvSpPr/>
      </dsp:nvSpPr>
      <dsp:spPr>
        <a:xfrm>
          <a:off x="0" y="11964"/>
          <a:ext cx="10363826" cy="752895"/>
        </a:xfrm>
        <a:prstGeom prst="roundRect">
          <a:avLst/>
        </a:prstGeom>
        <a:solidFill>
          <a:schemeClr val="accent1">
            <a:tint val="69000"/>
            <a:satMod val="105000"/>
            <a:lumMod val="110000"/>
          </a:schemeClr>
        </a:solidFill>
        <a:ln w="9525" cap="flat" cmpd="sng" algn="ctr">
          <a:solidFill>
            <a:schemeClr val="accent1">
              <a:shade val="60000"/>
            </a:schemeClr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baseline="0" dirty="0" smtClean="0"/>
            <a:t>PHP</a:t>
          </a:r>
          <a:endParaRPr lang="ru-RU" sz="3300" kern="1200" dirty="0"/>
        </a:p>
      </dsp:txBody>
      <dsp:txXfrm>
        <a:off x="36753" y="48717"/>
        <a:ext cx="10290320" cy="679389"/>
      </dsp:txXfrm>
    </dsp:sp>
    <dsp:sp modelId="{4CC60FC2-2B28-4AED-9CDF-57D34FAFF14A}">
      <dsp:nvSpPr>
        <dsp:cNvPr id="0" name=""/>
        <dsp:cNvSpPr/>
      </dsp:nvSpPr>
      <dsp:spPr>
        <a:xfrm>
          <a:off x="0" y="859899"/>
          <a:ext cx="10363826" cy="752895"/>
        </a:xfrm>
        <a:prstGeom prst="roundRect">
          <a:avLst/>
        </a:prstGeom>
        <a:solidFill>
          <a:schemeClr val="accent1">
            <a:tint val="69000"/>
            <a:satMod val="105000"/>
            <a:lumMod val="110000"/>
          </a:schemeClr>
        </a:solidFill>
        <a:ln w="9525" cap="flat" cmpd="sng" algn="ctr">
          <a:solidFill>
            <a:schemeClr val="accent1">
              <a:shade val="60000"/>
            </a:schemeClr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baseline="0" dirty="0" smtClean="0"/>
            <a:t>MySQL</a:t>
          </a:r>
          <a:endParaRPr lang="ru-RU" sz="3300" kern="1200" dirty="0"/>
        </a:p>
      </dsp:txBody>
      <dsp:txXfrm>
        <a:off x="36753" y="896652"/>
        <a:ext cx="10290320" cy="679389"/>
      </dsp:txXfrm>
    </dsp:sp>
    <dsp:sp modelId="{CE59866E-5A3A-496B-AEAF-FEE8907E0D1E}">
      <dsp:nvSpPr>
        <dsp:cNvPr id="0" name=""/>
        <dsp:cNvSpPr/>
      </dsp:nvSpPr>
      <dsp:spPr>
        <a:xfrm>
          <a:off x="0" y="1707835"/>
          <a:ext cx="10363826" cy="752895"/>
        </a:xfrm>
        <a:prstGeom prst="roundRect">
          <a:avLst/>
        </a:prstGeom>
        <a:solidFill>
          <a:schemeClr val="accent1">
            <a:tint val="69000"/>
            <a:satMod val="105000"/>
            <a:lumMod val="110000"/>
          </a:schemeClr>
        </a:solidFill>
        <a:ln w="9525" cap="flat" cmpd="sng" algn="ctr">
          <a:solidFill>
            <a:schemeClr val="accent1">
              <a:shade val="60000"/>
            </a:schemeClr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baseline="0" dirty="0" smtClean="0"/>
            <a:t>Bootstrap</a:t>
          </a:r>
          <a:endParaRPr lang="ru-RU" sz="3300" kern="1200" dirty="0"/>
        </a:p>
      </dsp:txBody>
      <dsp:txXfrm>
        <a:off x="36753" y="1744588"/>
        <a:ext cx="10290320" cy="679389"/>
      </dsp:txXfrm>
    </dsp:sp>
    <dsp:sp modelId="{7E140674-90B3-449F-AA5E-4F5EBF8E3311}">
      <dsp:nvSpPr>
        <dsp:cNvPr id="0" name=""/>
        <dsp:cNvSpPr/>
      </dsp:nvSpPr>
      <dsp:spPr>
        <a:xfrm>
          <a:off x="0" y="2555770"/>
          <a:ext cx="10363826" cy="752895"/>
        </a:xfrm>
        <a:prstGeom prst="roundRect">
          <a:avLst/>
        </a:prstGeom>
        <a:solidFill>
          <a:schemeClr val="accent1">
            <a:tint val="69000"/>
            <a:satMod val="105000"/>
            <a:lumMod val="110000"/>
          </a:schemeClr>
        </a:solidFill>
        <a:ln w="9525" cap="flat" cmpd="sng" algn="ctr">
          <a:solidFill>
            <a:schemeClr val="accent1">
              <a:shade val="60000"/>
            </a:schemeClr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baseline="0" dirty="0" smtClean="0"/>
            <a:t>JavaScript</a:t>
          </a:r>
          <a:endParaRPr lang="ru-RU" sz="3300" kern="1200" dirty="0"/>
        </a:p>
      </dsp:txBody>
      <dsp:txXfrm>
        <a:off x="36753" y="2592523"/>
        <a:ext cx="10290320" cy="679389"/>
      </dsp:txXfrm>
    </dsp:sp>
    <dsp:sp modelId="{0BCC752C-54EF-4BFC-97BA-59B52A953369}">
      <dsp:nvSpPr>
        <dsp:cNvPr id="0" name=""/>
        <dsp:cNvSpPr/>
      </dsp:nvSpPr>
      <dsp:spPr>
        <a:xfrm>
          <a:off x="0" y="3403705"/>
          <a:ext cx="10363826" cy="752895"/>
        </a:xfrm>
        <a:prstGeom prst="roundRect">
          <a:avLst/>
        </a:prstGeom>
        <a:solidFill>
          <a:schemeClr val="accent1">
            <a:tint val="69000"/>
            <a:satMod val="105000"/>
            <a:lumMod val="110000"/>
          </a:schemeClr>
        </a:solidFill>
        <a:ln w="9525" cap="flat" cmpd="sng" algn="ctr">
          <a:solidFill>
            <a:schemeClr val="accent1">
              <a:shade val="60000"/>
            </a:schemeClr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baseline="0" dirty="0" err="1" smtClean="0"/>
            <a:t>Css</a:t>
          </a:r>
          <a:endParaRPr lang="ru-RU" sz="3300" kern="1200" dirty="0"/>
        </a:p>
      </dsp:txBody>
      <dsp:txXfrm>
        <a:off x="36753" y="3440458"/>
        <a:ext cx="10290320" cy="679389"/>
      </dsp:txXfrm>
    </dsp:sp>
    <dsp:sp modelId="{0CD75EB8-1F9F-4873-A008-0C795FCF3414}">
      <dsp:nvSpPr>
        <dsp:cNvPr id="0" name=""/>
        <dsp:cNvSpPr/>
      </dsp:nvSpPr>
      <dsp:spPr>
        <a:xfrm>
          <a:off x="0" y="4251640"/>
          <a:ext cx="10363826" cy="752895"/>
        </a:xfrm>
        <a:prstGeom prst="roundRect">
          <a:avLst/>
        </a:prstGeom>
        <a:solidFill>
          <a:schemeClr val="accent1">
            <a:tint val="69000"/>
            <a:satMod val="105000"/>
            <a:lumMod val="110000"/>
          </a:schemeClr>
        </a:solidFill>
        <a:ln w="9525" cap="flat" cmpd="sng" algn="ctr">
          <a:solidFill>
            <a:schemeClr val="accent1">
              <a:shade val="60000"/>
            </a:schemeClr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HTML</a:t>
          </a:r>
          <a:endParaRPr lang="ru-RU" sz="3300" kern="1200" dirty="0"/>
        </a:p>
      </dsp:txBody>
      <dsp:txXfrm>
        <a:off x="36753" y="4288393"/>
        <a:ext cx="10290320" cy="6793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730B351-01BE-48EC-B701-8046A27C308B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ABD897-4713-476D-AE20-029593262098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5601369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A3C3DEB-F00F-4C5E-B755-0F9698B17AA6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CC149C-479E-4175-B238-B83A279FCF50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728973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FCC149C-479E-4175-B238-B83A279FCF50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1476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FCC149C-479E-4175-B238-B83A279FCF50}" type="slidenum">
              <a:rPr lang="ru-RU" noProof="1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81930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968B2B-3E70-4362-9375-2079A7E8B5D3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13774" y="5108728"/>
            <a:ext cx="10364452" cy="682472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A7389A-7910-4470-BE38-144B3D074665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rtlCol="0" anchor="ctr"/>
          <a:lstStyle>
            <a:lvl1pPr algn="ctr"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13775" y="4204821"/>
            <a:ext cx="10364452" cy="1586380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A1FC6B-4620-4848-A586-1DACFE8D76F8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59478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13774" y="4372796"/>
            <a:ext cx="10364452" cy="142105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38AD9F-F15C-4496-A01E-4DE692B8D59D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13" name="Надпись 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«</a:t>
            </a:r>
          </a:p>
        </p:txBody>
      </p:sp>
      <p:sp>
        <p:nvSpPr>
          <p:cNvPr id="14" name="Надпись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с имен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13775" y="4662335"/>
            <a:ext cx="10364452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CC373A-6F2D-441C-BF6E-3636CBAC06E2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913774" y="2367093"/>
            <a:ext cx="3298976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913774" y="2943355"/>
            <a:ext cx="3298976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52389" y="2367093"/>
            <a:ext cx="329152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441348" y="2943355"/>
            <a:ext cx="3303351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298" y="2367093"/>
            <a:ext cx="33049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973298" y="2943355"/>
            <a:ext cx="3304928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74C5A2-75F8-4BD0-B17E-512F4F674108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9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913774" y="4204820"/>
            <a:ext cx="3296409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913774" y="4781082"/>
            <a:ext cx="3296409" cy="101011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42759" y="4204820"/>
            <a:ext cx="33018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41348" y="4781080"/>
            <a:ext cx="3303352" cy="101011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298" y="4204820"/>
            <a:ext cx="330068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973173" y="4781078"/>
            <a:ext cx="3305053" cy="101012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ACA310-3091-4397-858C-6879024C2583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1" name="Вертикальный текст 2"/>
          <p:cNvSpPr>
            <a:spLocks noGrp="1"/>
          </p:cNvSpPr>
          <p:nvPr>
            <p:ph type="body" orient="vert" sz="quarter" idx="13" hasCustomPrompt="1"/>
          </p:nvPr>
        </p:nvSpPr>
        <p:spPr>
          <a:xfrm>
            <a:off x="913775" y="2367093"/>
            <a:ext cx="10364452" cy="3424107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4B10FC-B528-4A16-B10B-A9DC13D67C80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8" name="Вертикальный текст 2"/>
          <p:cNvSpPr>
            <a:spLocks noGrp="1"/>
          </p:cNvSpPr>
          <p:nvPr>
            <p:ph type="body" orient="vert" sz="quarter" idx="13" hasCustomPrompt="1"/>
          </p:nvPr>
        </p:nvSpPr>
        <p:spPr>
          <a:xfrm>
            <a:off x="913775" y="609601"/>
            <a:ext cx="7658724" cy="5181599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6F3BFA-C537-4668-BAE1-431655EC6ADF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Объект 2"/>
          <p:cNvSpPr>
            <a:spLocks noGrp="1"/>
          </p:cNvSpPr>
          <p:nvPr>
            <p:ph sz="quarter" idx="13" hasCustomPrompt="1"/>
          </p:nvPr>
        </p:nvSpPr>
        <p:spPr>
          <a:xfrm>
            <a:off x="913774" y="2367092"/>
            <a:ext cx="10363826" cy="3424107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95307A-D27E-46BF-B3FB-F3A03DE9CD07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913774" y="3657457"/>
            <a:ext cx="10351752" cy="1368183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1551EA-80F1-41B8-BD41-5E1A36C3072F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Заголовок 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Объект 2"/>
          <p:cNvSpPr>
            <a:spLocks noGrp="1"/>
          </p:cNvSpPr>
          <p:nvPr>
            <p:ph sz="quarter" idx="13" hasCustomPrompt="1"/>
          </p:nvPr>
        </p:nvSpPr>
        <p:spPr>
          <a:xfrm>
            <a:off x="913774" y="2367092"/>
            <a:ext cx="5106026" cy="3424107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13" name="Объект 3"/>
          <p:cNvSpPr>
            <a:spLocks noGrp="1"/>
          </p:cNvSpPr>
          <p:nvPr>
            <p:ph sz="quarter" idx="14" hasCustomPrompt="1"/>
          </p:nvPr>
        </p:nvSpPr>
        <p:spPr>
          <a:xfrm>
            <a:off x="6172200" y="2367092"/>
            <a:ext cx="5105400" cy="3424107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9A3C06-FDC1-4427-8C40-6AE082524308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Заголовок 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6328" y="2371018"/>
            <a:ext cx="487347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Объект 3"/>
          <p:cNvSpPr>
            <a:spLocks noGrp="1"/>
          </p:cNvSpPr>
          <p:nvPr>
            <p:ph sz="quarter" idx="13" hasCustomPrompt="1"/>
          </p:nvPr>
        </p:nvSpPr>
        <p:spPr>
          <a:xfrm>
            <a:off x="913774" y="3051012"/>
            <a:ext cx="5106027" cy="2740187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396423" y="2371018"/>
            <a:ext cx="488180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3" name="Объект 5"/>
          <p:cNvSpPr>
            <a:spLocks noGrp="1"/>
          </p:cNvSpPr>
          <p:nvPr>
            <p:ph sz="quarter" idx="14" hasCustomPrompt="1"/>
          </p:nvPr>
        </p:nvSpPr>
        <p:spPr>
          <a:xfrm>
            <a:off x="6172200" y="3051012"/>
            <a:ext cx="5105401" cy="2740187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F2FC30-AFFB-45B5-9F81-51510AF4B08F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8EA2CA-9329-4B5B-BB6A-27EF7C315BF5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BD4C3E-C62F-49E8-9B2B-D21CB9241128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0" name="Объект 2"/>
          <p:cNvSpPr>
            <a:spLocks noGrp="1"/>
          </p:cNvSpPr>
          <p:nvPr>
            <p:ph sz="quarter" idx="13" hasCustomPrompt="1"/>
          </p:nvPr>
        </p:nvSpPr>
        <p:spPr>
          <a:xfrm>
            <a:off x="5078062" y="609600"/>
            <a:ext cx="6200163" cy="5181599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13774" y="2632852"/>
            <a:ext cx="3935689" cy="3158348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6746B0-6C06-471D-8CE9-B865864AC703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2632852"/>
            <a:ext cx="5934949" cy="3158347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65FC14-E33A-4163-94AF-B233FD812A3B}" type="datetime1">
              <a:rPr lang="ru-RU" noProof="1" smtClean="0"/>
              <a:t>22.05.2025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fld id="{14BED3D6-2994-4777-9559-1E0BA6D0F28C}" type="datetime1">
              <a:rPr lang="ru-RU" noProof="1" smtClean="0"/>
              <a:pPr/>
              <a:t>22.05.2025</a:t>
            </a:fld>
            <a:endParaRPr lang="ru-RU" noProof="1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B40FCD49-2060-48B9-8212-8A5F1DF4726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latin typeface="Calibri" panose="020F0502020204030204" pitchFamily="34" charset="0"/>
            </a:endParaRPr>
          </a:p>
        </p:txBody>
      </p:sp>
      <p:pic>
        <p:nvPicPr>
          <p:cNvPr id="7" name="Рисунок 6" descr="бороздки на деревянной поверхности крупным планом">
            <a:extLst>
              <a:ext uri="{FF2B5EF4-FFF2-40B4-BE49-F238E27FC236}">
                <a16:creationId xmlns:a16="http://schemas.microsoft.com/office/drawing/2014/main" id="{58C70723-AF1C-49BA-B2B2-D8FE9676FF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3A45DCD-B5FB-4A86-88D2-91088C7FFC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>
            <a:normAutofit/>
          </a:bodyPr>
          <a:lstStyle/>
          <a:p>
            <a:r>
              <a:rPr lang="ru-RU" noProof="1" smtClean="0"/>
              <a:t>Каталог лекаственных средств</a:t>
            </a:r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 rtlCol="0">
            <a:normAutofit/>
          </a:bodyPr>
          <a:lstStyle/>
          <a:p>
            <a:pPr rtl="0"/>
            <a:r>
              <a:rPr lang="ru-RU" noProof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Власенко Валерия Витальевна</a:t>
            </a:r>
            <a:endParaRPr lang="ru-RU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0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7962E0-C097-45EA-9C7D-76C9E67F7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>
            <a:normAutofit/>
          </a:bodyPr>
          <a:lstStyle/>
          <a:p>
            <a:pPr rtl="0"/>
            <a:r>
              <a:rPr lang="ru-RU" noProof="1" smtClean="0"/>
              <a:t>Основные функции прграммы</a:t>
            </a:r>
            <a:r>
              <a:rPr lang="en-US" noProof="1" smtClean="0"/>
              <a:t>:</a:t>
            </a:r>
            <a:endParaRPr lang="ru-RU" noProof="1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133698778"/>
              </p:ext>
            </p:extLst>
          </p:nvPr>
        </p:nvGraphicFramePr>
        <p:xfrm>
          <a:off x="913775" y="2214694"/>
          <a:ext cx="10363826" cy="34241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30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589" y="787400"/>
            <a:ext cx="10278131" cy="5575301"/>
          </a:xfrm>
        </p:spPr>
      </p:pic>
    </p:spTree>
    <p:extLst>
      <p:ext uri="{BB962C8B-B14F-4D97-AF65-F5344CB8AC3E}">
        <p14:creationId xmlns:p14="http://schemas.microsoft.com/office/powerpoint/2010/main" val="3270299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226552444"/>
              </p:ext>
            </p:extLst>
          </p:nvPr>
        </p:nvGraphicFramePr>
        <p:xfrm>
          <a:off x="951874" y="850900"/>
          <a:ext cx="10363826" cy="5016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4560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62" y="3410687"/>
            <a:ext cx="6337136" cy="202491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1" y="984987"/>
            <a:ext cx="6447922" cy="222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523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2520116"/>
            <a:ext cx="3737203" cy="94698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379" y="4151476"/>
            <a:ext cx="5516166" cy="125872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414" y="997580"/>
            <a:ext cx="3867489" cy="126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072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0" y="929065"/>
            <a:ext cx="10058400" cy="502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65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619" y="1038222"/>
            <a:ext cx="9254659" cy="491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40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Капля">
  <a:themeElements>
    <a:clrScheme name="Теплый синий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45_TF34316244.potx" id="{57D5A94B-CCD5-407D-ABE2-1A71EAA1466D}" vid="{5D07F21E-AE80-4ACD-8DD2-670122059C76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BA78EF8-E824-4C87-A4FF-3288A5E914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E252AE-1687-4F4A-AAAD-EE8304DE909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99C30C-D4EF-40A1-90A6-0C807702411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Капля</Template>
  <TotalTime>0</TotalTime>
  <Words>26</Words>
  <Application>Microsoft Office PowerPoint</Application>
  <PresentationFormat>Широкоэкранный</PresentationFormat>
  <Paragraphs>13</Paragraphs>
  <Slides>8</Slides>
  <Notes>2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Calibri</vt:lpstr>
      <vt:lpstr>Капля</vt:lpstr>
      <vt:lpstr>Каталог лекаственных средств</vt:lpstr>
      <vt:lpstr>Основные функции прграммы: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2025-05-22T09:31:07Z</dcterms:created>
  <dcterms:modified xsi:type="dcterms:W3CDTF">2025-05-22T12:17:03Z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